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pptx" ContentType="application/vnd.openxmlformats-officedocument.presentationml.presentation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2" r:id="rId2"/>
    <p:sldId id="270" r:id="rId3"/>
    <p:sldId id="269" r:id="rId4"/>
    <p:sldId id="268" r:id="rId5"/>
    <p:sldId id="267" r:id="rId6"/>
    <p:sldId id="266" r:id="rId7"/>
    <p:sldId id="265" r:id="rId8"/>
    <p:sldId id="264" r:id="rId9"/>
    <p:sldId id="263" r:id="rId10"/>
    <p:sldId id="258" r:id="rId11"/>
    <p:sldId id="275" r:id="rId12"/>
    <p:sldId id="274" r:id="rId13"/>
  </p:sldIdLst>
  <p:sldSz cx="12179300" cy="6848475"/>
  <p:notesSz cx="9144000" cy="6858000"/>
  <p:defaultTextStyle>
    <a:defPPr>
      <a:defRPr lang="en-US"/>
    </a:defPPr>
    <a:lvl1pPr marL="0" algn="l" defTabSz="1412736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706367" algn="l" defTabSz="1412736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1412736" algn="l" defTabSz="1412736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2119105" algn="l" defTabSz="1412736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2825472" algn="l" defTabSz="1412736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3531842" algn="l" defTabSz="1412736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4238209" algn="l" defTabSz="1412736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4944578" algn="l" defTabSz="1412736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5650946" algn="l" defTabSz="1412736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3333" autoAdjust="0"/>
  </p:normalViewPr>
  <p:slideViewPr>
    <p:cSldViewPr>
      <p:cViewPr>
        <p:scale>
          <a:sx n="80" d="100"/>
          <a:sy n="80" d="100"/>
        </p:scale>
        <p:origin x="-906" y="-204"/>
      </p:cViewPr>
      <p:guideLst>
        <p:guide orient="horz" pos="2157"/>
        <p:guide pos="38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D79AD7-77C0-45BF-9ABC-4083E12E2800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D47C71-5BC8-400C-A67D-25356266A0A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412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706367" algn="l" defTabSz="1412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412736" algn="l" defTabSz="1412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119105" algn="l" defTabSz="1412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825472" algn="l" defTabSz="1412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531842" algn="l" defTabSz="1412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238209" algn="l" defTabSz="1412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944578" algn="l" defTabSz="1412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650946" algn="l" defTabSz="1412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47C71-5BC8-400C-A67D-25356266A0A6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47C71-5BC8-400C-A67D-25356266A0A6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3449" y="2127490"/>
            <a:ext cx="10352406" cy="146798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6904" y="3880805"/>
            <a:ext cx="8525511" cy="175016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06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127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191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8254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5318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2382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9445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6509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655FA-93D9-481D-BB25-8662C6E6EF29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5528-A083-4821-A9FD-2DE85A7C8E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655FA-93D9-481D-BB25-8662C6E6EF29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5528-A083-4821-A9FD-2DE85A7C8E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0003" y="206107"/>
            <a:ext cx="2740343" cy="438175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973" y="206107"/>
            <a:ext cx="8018038" cy="438175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655FA-93D9-481D-BB25-8662C6E6EF29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5528-A083-4821-A9FD-2DE85A7C8E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655FA-93D9-481D-BB25-8662C6E6EF29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5528-A083-4821-A9FD-2DE85A7C8E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086" y="4400783"/>
            <a:ext cx="10352406" cy="1360183"/>
          </a:xfrm>
        </p:spPr>
        <p:txBody>
          <a:bodyPr anchor="t"/>
          <a:lstStyle>
            <a:lvl1pPr algn="l">
              <a:defRPr sz="61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086" y="2902681"/>
            <a:ext cx="10352406" cy="1498104"/>
          </a:xfrm>
        </p:spPr>
        <p:txBody>
          <a:bodyPr anchor="b"/>
          <a:lstStyle>
            <a:lvl1pPr marL="0" indent="0">
              <a:buNone/>
              <a:defRPr sz="3100">
                <a:solidFill>
                  <a:schemeClr val="tx1">
                    <a:tint val="75000"/>
                  </a:schemeClr>
                </a:solidFill>
              </a:defRPr>
            </a:lvl1pPr>
            <a:lvl2pPr marL="706367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412736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211910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825472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531842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23820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494457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65094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655FA-93D9-481D-BB25-8662C6E6EF29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5528-A083-4821-A9FD-2DE85A7C8E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8978" y="1198509"/>
            <a:ext cx="5379189" cy="338936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1163" y="1198509"/>
            <a:ext cx="5379189" cy="338936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655FA-93D9-481D-BB25-8662C6E6EF29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5528-A083-4821-A9FD-2DE85A7C8E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969" y="274257"/>
            <a:ext cx="10961372" cy="1141413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974" y="1533004"/>
            <a:ext cx="5381302" cy="638874"/>
          </a:xfrm>
        </p:spPr>
        <p:txBody>
          <a:bodyPr anchor="b"/>
          <a:lstStyle>
            <a:lvl1pPr marL="0" indent="0">
              <a:buNone/>
              <a:defRPr sz="3700" b="1"/>
            </a:lvl1pPr>
            <a:lvl2pPr marL="706367" indent="0">
              <a:buNone/>
              <a:defRPr sz="3100" b="1"/>
            </a:lvl2pPr>
            <a:lvl3pPr marL="1412736" indent="0">
              <a:buNone/>
              <a:defRPr sz="2800" b="1"/>
            </a:lvl3pPr>
            <a:lvl4pPr marL="2119105" indent="0">
              <a:buNone/>
              <a:defRPr sz="2300" b="1"/>
            </a:lvl4pPr>
            <a:lvl5pPr marL="2825472" indent="0">
              <a:buNone/>
              <a:defRPr sz="2300" b="1"/>
            </a:lvl5pPr>
            <a:lvl6pPr marL="3531842" indent="0">
              <a:buNone/>
              <a:defRPr sz="2300" b="1"/>
            </a:lvl6pPr>
            <a:lvl7pPr marL="4238209" indent="0">
              <a:buNone/>
              <a:defRPr sz="2300" b="1"/>
            </a:lvl7pPr>
            <a:lvl8pPr marL="4944578" indent="0">
              <a:buNone/>
              <a:defRPr sz="2300" b="1"/>
            </a:lvl8pPr>
            <a:lvl9pPr marL="5650946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974" y="2171878"/>
            <a:ext cx="5381302" cy="3945801"/>
          </a:xfrm>
        </p:spPr>
        <p:txBody>
          <a:bodyPr/>
          <a:lstStyle>
            <a:lvl1pPr>
              <a:defRPr sz="3700"/>
            </a:lvl1pPr>
            <a:lvl2pPr>
              <a:defRPr sz="3100"/>
            </a:lvl2pPr>
            <a:lvl3pPr>
              <a:defRPr sz="28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6932" y="1533004"/>
            <a:ext cx="5383419" cy="638874"/>
          </a:xfrm>
        </p:spPr>
        <p:txBody>
          <a:bodyPr anchor="b"/>
          <a:lstStyle>
            <a:lvl1pPr marL="0" indent="0">
              <a:buNone/>
              <a:defRPr sz="3700" b="1"/>
            </a:lvl1pPr>
            <a:lvl2pPr marL="706367" indent="0">
              <a:buNone/>
              <a:defRPr sz="3100" b="1"/>
            </a:lvl2pPr>
            <a:lvl3pPr marL="1412736" indent="0">
              <a:buNone/>
              <a:defRPr sz="2800" b="1"/>
            </a:lvl3pPr>
            <a:lvl4pPr marL="2119105" indent="0">
              <a:buNone/>
              <a:defRPr sz="2300" b="1"/>
            </a:lvl4pPr>
            <a:lvl5pPr marL="2825472" indent="0">
              <a:buNone/>
              <a:defRPr sz="2300" b="1"/>
            </a:lvl5pPr>
            <a:lvl6pPr marL="3531842" indent="0">
              <a:buNone/>
              <a:defRPr sz="2300" b="1"/>
            </a:lvl6pPr>
            <a:lvl7pPr marL="4238209" indent="0">
              <a:buNone/>
              <a:defRPr sz="2300" b="1"/>
            </a:lvl7pPr>
            <a:lvl8pPr marL="4944578" indent="0">
              <a:buNone/>
              <a:defRPr sz="2300" b="1"/>
            </a:lvl8pPr>
            <a:lvl9pPr marL="5650946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6932" y="2171878"/>
            <a:ext cx="5383419" cy="3945801"/>
          </a:xfrm>
        </p:spPr>
        <p:txBody>
          <a:bodyPr/>
          <a:lstStyle>
            <a:lvl1pPr>
              <a:defRPr sz="3700"/>
            </a:lvl1pPr>
            <a:lvl2pPr>
              <a:defRPr sz="3100"/>
            </a:lvl2pPr>
            <a:lvl3pPr>
              <a:defRPr sz="28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655FA-93D9-481D-BB25-8662C6E6EF29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5528-A083-4821-A9FD-2DE85A7C8E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655FA-93D9-481D-BB25-8662C6E6EF29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5528-A083-4821-A9FD-2DE85A7C8E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655FA-93D9-481D-BB25-8662C6E6EF29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5528-A083-4821-A9FD-2DE85A7C8E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979" y="272686"/>
            <a:ext cx="4006903" cy="1160437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81" y="272678"/>
            <a:ext cx="6808566" cy="5844984"/>
          </a:xfrm>
        </p:spPr>
        <p:txBody>
          <a:bodyPr/>
          <a:lstStyle>
            <a:lvl1pPr>
              <a:defRPr sz="5000"/>
            </a:lvl1pPr>
            <a:lvl2pPr>
              <a:defRPr sz="4300"/>
            </a:lvl2pPr>
            <a:lvl3pPr>
              <a:defRPr sz="37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979" y="1433115"/>
            <a:ext cx="4006903" cy="4684548"/>
          </a:xfrm>
        </p:spPr>
        <p:txBody>
          <a:bodyPr/>
          <a:lstStyle>
            <a:lvl1pPr marL="0" indent="0">
              <a:buNone/>
              <a:defRPr sz="2200"/>
            </a:lvl1pPr>
            <a:lvl2pPr marL="706367" indent="0">
              <a:buNone/>
              <a:defRPr sz="1800"/>
            </a:lvl2pPr>
            <a:lvl3pPr marL="1412736" indent="0">
              <a:buNone/>
              <a:defRPr sz="1500"/>
            </a:lvl3pPr>
            <a:lvl4pPr marL="2119105" indent="0">
              <a:buNone/>
              <a:defRPr sz="1400"/>
            </a:lvl4pPr>
            <a:lvl5pPr marL="2825472" indent="0">
              <a:buNone/>
              <a:defRPr sz="1400"/>
            </a:lvl5pPr>
            <a:lvl6pPr marL="3531842" indent="0">
              <a:buNone/>
              <a:defRPr sz="1400"/>
            </a:lvl6pPr>
            <a:lvl7pPr marL="4238209" indent="0">
              <a:buNone/>
              <a:defRPr sz="1400"/>
            </a:lvl7pPr>
            <a:lvl8pPr marL="4944578" indent="0">
              <a:buNone/>
              <a:defRPr sz="1400"/>
            </a:lvl8pPr>
            <a:lvl9pPr marL="5650946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655FA-93D9-481D-BB25-8662C6E6EF29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5528-A083-4821-A9FD-2DE85A7C8E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7233" y="4793936"/>
            <a:ext cx="7307580" cy="5659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7233" y="611927"/>
            <a:ext cx="7307580" cy="4109085"/>
          </a:xfrm>
        </p:spPr>
        <p:txBody>
          <a:bodyPr/>
          <a:lstStyle>
            <a:lvl1pPr marL="0" indent="0">
              <a:buNone/>
              <a:defRPr sz="5000"/>
            </a:lvl1pPr>
            <a:lvl2pPr marL="706367" indent="0">
              <a:buNone/>
              <a:defRPr sz="4300"/>
            </a:lvl2pPr>
            <a:lvl3pPr marL="1412736" indent="0">
              <a:buNone/>
              <a:defRPr sz="3700"/>
            </a:lvl3pPr>
            <a:lvl4pPr marL="2119105" indent="0">
              <a:buNone/>
              <a:defRPr sz="3100"/>
            </a:lvl4pPr>
            <a:lvl5pPr marL="2825472" indent="0">
              <a:buNone/>
              <a:defRPr sz="3100"/>
            </a:lvl5pPr>
            <a:lvl6pPr marL="3531842" indent="0">
              <a:buNone/>
              <a:defRPr sz="3100"/>
            </a:lvl6pPr>
            <a:lvl7pPr marL="4238209" indent="0">
              <a:buNone/>
              <a:defRPr sz="3100"/>
            </a:lvl7pPr>
            <a:lvl8pPr marL="4944578" indent="0">
              <a:buNone/>
              <a:defRPr sz="3100"/>
            </a:lvl8pPr>
            <a:lvl9pPr marL="5650946" indent="0">
              <a:buNone/>
              <a:defRPr sz="31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7233" y="5359891"/>
            <a:ext cx="7307580" cy="803744"/>
          </a:xfrm>
        </p:spPr>
        <p:txBody>
          <a:bodyPr/>
          <a:lstStyle>
            <a:lvl1pPr marL="0" indent="0">
              <a:buNone/>
              <a:defRPr sz="2200"/>
            </a:lvl1pPr>
            <a:lvl2pPr marL="706367" indent="0">
              <a:buNone/>
              <a:defRPr sz="1800"/>
            </a:lvl2pPr>
            <a:lvl3pPr marL="1412736" indent="0">
              <a:buNone/>
              <a:defRPr sz="1500"/>
            </a:lvl3pPr>
            <a:lvl4pPr marL="2119105" indent="0">
              <a:buNone/>
              <a:defRPr sz="1400"/>
            </a:lvl4pPr>
            <a:lvl5pPr marL="2825472" indent="0">
              <a:buNone/>
              <a:defRPr sz="1400"/>
            </a:lvl5pPr>
            <a:lvl6pPr marL="3531842" indent="0">
              <a:buNone/>
              <a:defRPr sz="1400"/>
            </a:lvl6pPr>
            <a:lvl7pPr marL="4238209" indent="0">
              <a:buNone/>
              <a:defRPr sz="1400"/>
            </a:lvl7pPr>
            <a:lvl8pPr marL="4944578" indent="0">
              <a:buNone/>
              <a:defRPr sz="1400"/>
            </a:lvl8pPr>
            <a:lvl9pPr marL="5650946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655FA-93D9-481D-BB25-8662C6E6EF29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5528-A083-4821-A9FD-2DE85A7C8E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969" y="274257"/>
            <a:ext cx="10961372" cy="1141413"/>
          </a:xfrm>
          <a:prstGeom prst="rect">
            <a:avLst/>
          </a:prstGeom>
        </p:spPr>
        <p:txBody>
          <a:bodyPr vert="horz" lIns="141274" tIns="70638" rIns="141274" bIns="7063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969" y="1597990"/>
            <a:ext cx="10961372" cy="4519676"/>
          </a:xfrm>
          <a:prstGeom prst="rect">
            <a:avLst/>
          </a:prstGeom>
        </p:spPr>
        <p:txBody>
          <a:bodyPr vert="horz" lIns="141274" tIns="70638" rIns="141274" bIns="7063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970" y="6347534"/>
            <a:ext cx="2841836" cy="364620"/>
          </a:xfrm>
          <a:prstGeom prst="rect">
            <a:avLst/>
          </a:prstGeom>
        </p:spPr>
        <p:txBody>
          <a:bodyPr vert="horz" lIns="141274" tIns="70638" rIns="141274" bIns="70638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655FA-93D9-481D-BB25-8662C6E6EF29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1276" y="6347534"/>
            <a:ext cx="3856779" cy="364620"/>
          </a:xfrm>
          <a:prstGeom prst="rect">
            <a:avLst/>
          </a:prstGeom>
        </p:spPr>
        <p:txBody>
          <a:bodyPr vert="horz" lIns="141274" tIns="70638" rIns="141274" bIns="70638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28505" y="6347534"/>
            <a:ext cx="2841836" cy="364620"/>
          </a:xfrm>
          <a:prstGeom prst="rect">
            <a:avLst/>
          </a:prstGeom>
        </p:spPr>
        <p:txBody>
          <a:bodyPr vert="horz" lIns="141274" tIns="70638" rIns="141274" bIns="70638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FC5528-A083-4821-A9FD-2DE85A7C8E1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12736" rtl="0" eaLnBrk="1" latinLnBrk="0" hangingPunct="1">
        <a:spcBef>
          <a:spcPct val="0"/>
        </a:spcBef>
        <a:buNone/>
        <a:defRPr sz="6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29776" indent="-529776" algn="l" defTabSz="1412736" rtl="0" eaLnBrk="1" latinLnBrk="0" hangingPunct="1">
        <a:spcBef>
          <a:spcPct val="20000"/>
        </a:spcBef>
        <a:buFont typeface="Arial" pitchFamily="34" charset="0"/>
        <a:buChar char="•"/>
        <a:defRPr sz="5000" kern="1200">
          <a:solidFill>
            <a:schemeClr val="tx1"/>
          </a:solidFill>
          <a:latin typeface="+mn-lt"/>
          <a:ea typeface="+mn-ea"/>
          <a:cs typeface="+mn-cs"/>
        </a:defRPr>
      </a:lvl1pPr>
      <a:lvl2pPr marL="1147848" indent="-441479" algn="l" defTabSz="1412736" rtl="0" eaLnBrk="1" latinLnBrk="0" hangingPunct="1">
        <a:spcBef>
          <a:spcPct val="20000"/>
        </a:spcBef>
        <a:buFont typeface="Arial" pitchFamily="34" charset="0"/>
        <a:buChar char="–"/>
        <a:defRPr sz="4300" kern="1200">
          <a:solidFill>
            <a:schemeClr val="tx1"/>
          </a:solidFill>
          <a:latin typeface="+mn-lt"/>
          <a:ea typeface="+mn-ea"/>
          <a:cs typeface="+mn-cs"/>
        </a:defRPr>
      </a:lvl2pPr>
      <a:lvl3pPr marL="1765920" indent="-353184" algn="l" defTabSz="1412736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3pPr>
      <a:lvl4pPr marL="2472288" indent="-353184" algn="l" defTabSz="1412736" rtl="0" eaLnBrk="1" latinLnBrk="0" hangingPunct="1">
        <a:spcBef>
          <a:spcPct val="20000"/>
        </a:spcBef>
        <a:buFont typeface="Arial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4pPr>
      <a:lvl5pPr marL="3178657" indent="-353184" algn="l" defTabSz="1412736" rtl="0" eaLnBrk="1" latinLnBrk="0" hangingPunct="1">
        <a:spcBef>
          <a:spcPct val="20000"/>
        </a:spcBef>
        <a:buFont typeface="Arial" pitchFamily="34" charset="0"/>
        <a:buChar char="»"/>
        <a:defRPr sz="3100" kern="1200">
          <a:solidFill>
            <a:schemeClr val="tx1"/>
          </a:solidFill>
          <a:latin typeface="+mn-lt"/>
          <a:ea typeface="+mn-ea"/>
          <a:cs typeface="+mn-cs"/>
        </a:defRPr>
      </a:lvl5pPr>
      <a:lvl6pPr marL="3885026" indent="-353184" algn="l" defTabSz="1412736" rtl="0" eaLnBrk="1" latinLnBrk="0" hangingPunct="1">
        <a:spcBef>
          <a:spcPct val="20000"/>
        </a:spcBef>
        <a:buFont typeface="Arial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6pPr>
      <a:lvl7pPr marL="4591393" indent="-353184" algn="l" defTabSz="1412736" rtl="0" eaLnBrk="1" latinLnBrk="0" hangingPunct="1">
        <a:spcBef>
          <a:spcPct val="20000"/>
        </a:spcBef>
        <a:buFont typeface="Arial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7pPr>
      <a:lvl8pPr marL="5297762" indent="-353184" algn="l" defTabSz="1412736" rtl="0" eaLnBrk="1" latinLnBrk="0" hangingPunct="1">
        <a:spcBef>
          <a:spcPct val="20000"/>
        </a:spcBef>
        <a:buFont typeface="Arial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8pPr>
      <a:lvl9pPr marL="6004129" indent="-353184" algn="l" defTabSz="1412736" rtl="0" eaLnBrk="1" latinLnBrk="0" hangingPunct="1">
        <a:spcBef>
          <a:spcPct val="20000"/>
        </a:spcBef>
        <a:buFont typeface="Arial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12736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06367" algn="l" defTabSz="1412736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12736" algn="l" defTabSz="1412736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19105" algn="l" defTabSz="1412736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25472" algn="l" defTabSz="1412736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31842" algn="l" defTabSz="1412736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238209" algn="l" defTabSz="1412736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944578" algn="l" defTabSz="1412736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650946" algn="l" defTabSz="1412736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PowerPoint_Presentation1.ppt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5" name="Picture 23" descr="D:\Freelance Project files\SunSpreeTravel Partner\SSTP_Presentation_BG_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85898" cy="6848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9218" name="Picture 2" descr="D:\Freelance Project files\SunSpreeTravel Partner\SSTP_Presentation_ENG\SSTP_Presentation_ENG_1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8519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reelance Project files\SunSpreeTravel Partner\SSTP_Presentation_BG\SSTP_Presentation_BG_11-4.png"/>
          <p:cNvPicPr>
            <a:picLocks noChangeAspect="1" noChangeArrowheads="1"/>
          </p:cNvPicPr>
          <p:nvPr/>
        </p:nvPicPr>
        <p:blipFill>
          <a:blip r:embed="rId2" cstate="print"/>
          <a:srcRect l="6600" t="1429" r="13500" b="8571"/>
          <a:stretch>
            <a:fillRect/>
          </a:stretch>
        </p:blipFill>
        <p:spPr bwMode="auto">
          <a:xfrm>
            <a:off x="8890" y="696277"/>
            <a:ext cx="12176760" cy="5760720"/>
          </a:xfrm>
          <a:prstGeom prst="rect">
            <a:avLst/>
          </a:prstGeom>
          <a:noFill/>
        </p:spPr>
      </p:pic>
      <p:pic>
        <p:nvPicPr>
          <p:cNvPr id="10242" name="Picture 2" descr="D:\Freelance Project files\SunSpreeTravel Partner\SSTP_Presentation_ENG\SSTP_Presentation_ENG_1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8519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Freelance Project files\SunSpreeTravel Partner\SSTP_Presentation_ENG\SSTP_Presentation_ENG_1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0413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Freelance Project files\SunSpreeTravel Partner\SSTP_Presentation_ENG\SSTP_Presentation_ENG_0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3"/>
            <a:ext cx="12190477" cy="68510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-2170113" y="6727825"/>
          <a:ext cx="6088063" cy="3422650"/>
        </p:xfrm>
        <a:graphic>
          <a:graphicData uri="http://schemas.openxmlformats.org/presentationml/2006/ole">
            <p:oleObj spid="_x0000_s1026" name="Presentation" r:id="rId3" imgW="6088439" imgH="3422758" progId="PowerPoint.Show.12">
              <p:embed/>
            </p:oleObj>
          </a:graphicData>
        </a:graphic>
      </p:graphicFrame>
      <p:pic>
        <p:nvPicPr>
          <p:cNvPr id="1027" name="Picture 3" descr="D:\Freelance Project files\SunSpreeTravel Partner\SSTP_Presentation_ENG\SSTP_Presentation_ENG_0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6350" y="2"/>
            <a:ext cx="12190477" cy="68510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Freelance Project files\SunSpreeTravel Partner\SSTP_Presentation_ENG\SSTP_Presentation_ENG_0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12190477" cy="68510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Freelance Project files\SunSpreeTravel Partner\SSTP_Presentation_ENG\SSTP_Presentation_ENG_0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19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Freelance Project files\SunSpreeTravel Partner\SSTP_Presentation_ENG\SSTP_Presentation_ENG_0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0"/>
            <a:ext cx="12190477" cy="68510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Freelance Project files\SunSpreeTravel Partner\SSTP_Presentation_ENG\SSTP_Presentation_ENG_0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12190477" cy="68510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Freelance Project files\SunSpreeTravel Partner\SSTP_Presentation_ENG\SSTP_Presentation_ENG_0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0477" cy="68510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Freelance Project files\SunSpreeTravel Partner\SSTP_Presentation_ENG\SSTP_Presentation_ENG_0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0477" cy="68510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3</Words>
  <Application>Microsoft Office PowerPoint</Application>
  <PresentationFormat>Custom</PresentationFormat>
  <Paragraphs>3</Paragraphs>
  <Slides>12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Office Theme</vt:lpstr>
      <vt:lpstr>Microsoft Office PowerPoint Presentation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 </vt:lpstr>
      <vt:lpstr>Slide 11</vt:lpstr>
      <vt:lpstr>Slide 12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Studio</dc:creator>
  <cp:lastModifiedBy>Studio</cp:lastModifiedBy>
  <cp:revision>23</cp:revision>
  <dcterms:created xsi:type="dcterms:W3CDTF">2014-10-08T08:38:42Z</dcterms:created>
  <dcterms:modified xsi:type="dcterms:W3CDTF">2014-10-17T17:48:47Z</dcterms:modified>
</cp:coreProperties>
</file>